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905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06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105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20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484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16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44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200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6074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77415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1836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677A9-4128-492E-AB48-C05936B67481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E88E43-8403-497D-A779-C176987217D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1680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579330" y="587727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umbilical vein endothelial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HUVEC)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using a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Biotin-conjugated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mouse anti-human TIE-2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2843136" y="946655"/>
            <a:ext cx="34442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TIE-2 (#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tek9)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101-MBi52)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508" y="1531430"/>
            <a:ext cx="1829462" cy="4346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65995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</cp:revision>
  <dcterms:created xsi:type="dcterms:W3CDTF">2013-10-18T08:13:29Z</dcterms:created>
  <dcterms:modified xsi:type="dcterms:W3CDTF">2015-03-17T13:33:00Z</dcterms:modified>
</cp:coreProperties>
</file>